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638" r:id="rId2"/>
    <p:sldId id="653" r:id="rId3"/>
    <p:sldId id="652" r:id="rId4"/>
    <p:sldId id="651" r:id="rId5"/>
    <p:sldId id="639" r:id="rId6"/>
    <p:sldId id="640" r:id="rId7"/>
    <p:sldId id="641" r:id="rId8"/>
    <p:sldId id="642" r:id="rId9"/>
    <p:sldId id="645" r:id="rId10"/>
    <p:sldId id="644" r:id="rId11"/>
    <p:sldId id="643" r:id="rId12"/>
    <p:sldId id="646" r:id="rId13"/>
    <p:sldId id="648" r:id="rId14"/>
    <p:sldId id="647" r:id="rId15"/>
    <p:sldId id="649" r:id="rId16"/>
    <p:sldId id="668" r:id="rId17"/>
    <p:sldId id="671" r:id="rId18"/>
    <p:sldId id="670" r:id="rId19"/>
    <p:sldId id="669" r:id="rId20"/>
    <p:sldId id="672" r:id="rId21"/>
    <p:sldId id="673" r:id="rId22"/>
    <p:sldId id="674" r:id="rId23"/>
    <p:sldId id="675" r:id="rId24"/>
    <p:sldId id="679" r:id="rId25"/>
    <p:sldId id="678" r:id="rId26"/>
    <p:sldId id="677" r:id="rId27"/>
    <p:sldId id="683" r:id="rId28"/>
    <p:sldId id="684" r:id="rId29"/>
    <p:sldId id="685" r:id="rId30"/>
    <p:sldId id="686" r:id="rId31"/>
    <p:sldId id="687" r:id="rId32"/>
    <p:sldId id="691" r:id="rId33"/>
    <p:sldId id="688" r:id="rId34"/>
    <p:sldId id="692" r:id="rId35"/>
    <p:sldId id="689" r:id="rId36"/>
    <p:sldId id="695" r:id="rId37"/>
    <p:sldId id="694" r:id="rId38"/>
    <p:sldId id="693" r:id="rId39"/>
    <p:sldId id="690" r:id="rId40"/>
    <p:sldId id="700" r:id="rId41"/>
    <p:sldId id="699" r:id="rId42"/>
    <p:sldId id="698" r:id="rId43"/>
    <p:sldId id="696" r:id="rId44"/>
    <p:sldId id="702" r:id="rId45"/>
    <p:sldId id="701" r:id="rId46"/>
    <p:sldId id="697" r:id="rId47"/>
    <p:sldId id="703" r:id="rId48"/>
    <p:sldId id="704" r:id="rId49"/>
    <p:sldId id="705" r:id="rId50"/>
    <p:sldId id="706" r:id="rId51"/>
    <p:sldId id="707" r:id="rId52"/>
    <p:sldId id="716" r:id="rId53"/>
    <p:sldId id="715" r:id="rId54"/>
    <p:sldId id="714" r:id="rId55"/>
    <p:sldId id="708" r:id="rId56"/>
    <p:sldId id="709" r:id="rId57"/>
    <p:sldId id="712" r:id="rId58"/>
    <p:sldId id="711" r:id="rId59"/>
    <p:sldId id="710" r:id="rId60"/>
    <p:sldId id="717" r:id="rId61"/>
    <p:sldId id="713" r:id="rId62"/>
    <p:sldId id="719" r:id="rId63"/>
    <p:sldId id="718" r:id="rId64"/>
    <p:sldId id="720" r:id="rId65"/>
    <p:sldId id="721" r:id="rId66"/>
    <p:sldId id="722" r:id="rId67"/>
    <p:sldId id="724" r:id="rId68"/>
    <p:sldId id="723" r:id="rId69"/>
    <p:sldId id="725" r:id="rId70"/>
    <p:sldId id="72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9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40706-E678-4544-B357-CEBA0C5F7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" b="39690"/>
          <a:stretch/>
        </p:blipFill>
        <p:spPr>
          <a:xfrm>
            <a:off x="1129131" y="0"/>
            <a:ext cx="6885739" cy="28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3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7BFC-E229-4FC9-9603-EAB000BF9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5063" b="11920"/>
          <a:stretch/>
        </p:blipFill>
        <p:spPr>
          <a:xfrm>
            <a:off x="1327817" y="91440"/>
            <a:ext cx="6488366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BB694-2C8E-4613-8241-9FAAB5C1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r="7239" b="74080"/>
          <a:stretch/>
        </p:blipFill>
        <p:spPr>
          <a:xfrm>
            <a:off x="1402175" y="1280160"/>
            <a:ext cx="6339650" cy="1924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85818-54C4-4517-AD10-91B5309532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036" b="58960"/>
          <a:stretch/>
        </p:blipFill>
        <p:spPr>
          <a:xfrm>
            <a:off x="1463040" y="3474716"/>
            <a:ext cx="5943461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9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7BFC-E229-4FC9-9603-EAB000BF9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5063" b="11920"/>
          <a:stretch/>
        </p:blipFill>
        <p:spPr>
          <a:xfrm>
            <a:off x="1327817" y="91440"/>
            <a:ext cx="6488366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BB694-2C8E-4613-8241-9FAAB5C1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r="7239" b="74080"/>
          <a:stretch/>
        </p:blipFill>
        <p:spPr>
          <a:xfrm>
            <a:off x="1402175" y="1280160"/>
            <a:ext cx="6339650" cy="1924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85818-54C4-4517-AD10-91B5309532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0" r="13036" b="58960"/>
          <a:stretch/>
        </p:blipFill>
        <p:spPr>
          <a:xfrm>
            <a:off x="1463040" y="3474716"/>
            <a:ext cx="5943461" cy="1039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2D225-1361-4528-BDF2-415D0D9B3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419" r="28"/>
          <a:stretch/>
        </p:blipFill>
        <p:spPr>
          <a:xfrm>
            <a:off x="1371600" y="4754880"/>
            <a:ext cx="6541451" cy="10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02EE-AB15-46E1-B06E-E36752006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0" r="715" b="19200"/>
          <a:stretch/>
        </p:blipFill>
        <p:spPr>
          <a:xfrm>
            <a:off x="1179238" y="274320"/>
            <a:ext cx="6785525" cy="1931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F4488-2C46-4F72-B2A5-D9D6F81A6430}"/>
              </a:ext>
            </a:extLst>
          </p:cNvPr>
          <p:cNvSpPr txBox="1"/>
          <p:nvPr/>
        </p:nvSpPr>
        <p:spPr>
          <a:xfrm>
            <a:off x="4206240" y="201168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444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02EE-AB15-46E1-B06E-E36752006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0" r="715" b="19200"/>
          <a:stretch/>
        </p:blipFill>
        <p:spPr>
          <a:xfrm>
            <a:off x="1179238" y="274320"/>
            <a:ext cx="6785525" cy="193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2E080-56F7-4006-A467-DBF245CC1E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r="715" b="68318"/>
          <a:stretch/>
        </p:blipFill>
        <p:spPr>
          <a:xfrm>
            <a:off x="1179238" y="2651760"/>
            <a:ext cx="6785525" cy="2490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F4488-2C46-4F72-B2A5-D9D6F81A6430}"/>
              </a:ext>
            </a:extLst>
          </p:cNvPr>
          <p:cNvSpPr txBox="1"/>
          <p:nvPr/>
        </p:nvSpPr>
        <p:spPr>
          <a:xfrm>
            <a:off x="4206240" y="201168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3354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E6D41-7FDC-41FD-BF2D-FE413115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7" y="91440"/>
            <a:ext cx="5703607" cy="2432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D9167-5A30-4258-8369-D6184FCFA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90" b="27972"/>
          <a:stretch/>
        </p:blipFill>
        <p:spPr>
          <a:xfrm>
            <a:off x="914385" y="3017520"/>
            <a:ext cx="7114065" cy="2898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FBFCA-4AC4-4AED-B663-79553873B430}"/>
              </a:ext>
            </a:extLst>
          </p:cNvPr>
          <p:cNvSpPr txBox="1"/>
          <p:nvPr/>
        </p:nvSpPr>
        <p:spPr>
          <a:xfrm>
            <a:off x="1188720" y="6035040"/>
            <a:ext cx="175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913E2-A65E-4A27-8D5A-75342E7E1B16}"/>
              </a:ext>
            </a:extLst>
          </p:cNvPr>
          <p:cNvSpPr txBox="1"/>
          <p:nvPr/>
        </p:nvSpPr>
        <p:spPr>
          <a:xfrm>
            <a:off x="4480560" y="6035040"/>
            <a:ext cx="3601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Convex Hull of Set of Points</a:t>
            </a:r>
          </a:p>
        </p:txBody>
      </p:sp>
    </p:spTree>
    <p:extLst>
      <p:ext uri="{BB962C8B-B14F-4D97-AF65-F5344CB8AC3E}">
        <p14:creationId xmlns:p14="http://schemas.microsoft.com/office/powerpoint/2010/main" val="238023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C6652-A26C-407B-8BC0-8875F2CFD7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166" b="33200"/>
          <a:stretch/>
        </p:blipFill>
        <p:spPr>
          <a:xfrm>
            <a:off x="1228821" y="0"/>
            <a:ext cx="6686359" cy="1485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1A21F-98D1-4470-A374-44EFF0C5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14" y="1463040"/>
            <a:ext cx="4689372" cy="541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18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0552F-D849-4F67-9228-2AA6188B0D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47200"/>
          <a:stretch/>
        </p:blipFill>
        <p:spPr>
          <a:xfrm>
            <a:off x="182880" y="2"/>
            <a:ext cx="6312116" cy="1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2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0552F-D849-4F67-9228-2AA6188B0D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47200"/>
          <a:stretch/>
        </p:blipFill>
        <p:spPr>
          <a:xfrm>
            <a:off x="182880" y="2"/>
            <a:ext cx="6312116" cy="188875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F5160F-4A68-4DD7-BB41-6B72DA291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612"/>
          <a:stretch/>
        </p:blipFill>
        <p:spPr bwMode="auto">
          <a:xfrm>
            <a:off x="274317" y="1920240"/>
            <a:ext cx="3920071" cy="333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812AA20-09E9-4CBF-BD87-6B6926545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21" b="48056"/>
          <a:stretch/>
        </p:blipFill>
        <p:spPr bwMode="auto">
          <a:xfrm>
            <a:off x="1265238" y="5303520"/>
            <a:ext cx="1194487" cy="151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07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0552F-D849-4F67-9228-2AA6188B0D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0" r="715" b="47200"/>
          <a:stretch/>
        </p:blipFill>
        <p:spPr>
          <a:xfrm>
            <a:off x="182880" y="2"/>
            <a:ext cx="6312116" cy="1888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D7E3B-3C85-4CC1-840F-E062F88B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19" y="1554480"/>
            <a:ext cx="4587429" cy="530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F5160F-4A68-4DD7-BB41-6B72DA291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612"/>
          <a:stretch/>
        </p:blipFill>
        <p:spPr bwMode="auto">
          <a:xfrm>
            <a:off x="274317" y="1920240"/>
            <a:ext cx="3920071" cy="333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812AA20-09E9-4CBF-BD87-6B6926545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21" b="48056"/>
          <a:stretch/>
        </p:blipFill>
        <p:spPr bwMode="auto">
          <a:xfrm>
            <a:off x="1265238" y="5303520"/>
            <a:ext cx="1194487" cy="151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80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07B14-59F5-4DE1-AE8E-DAA86CA6F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920" r="26516" b="19796"/>
          <a:stretch/>
        </p:blipFill>
        <p:spPr>
          <a:xfrm>
            <a:off x="2060877" y="182880"/>
            <a:ext cx="5022247" cy="1086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306DA-ECB3-4414-A85C-CC2C77EABB01}"/>
              </a:ext>
            </a:extLst>
          </p:cNvPr>
          <p:cNvSpPr txBox="1"/>
          <p:nvPr/>
        </p:nvSpPr>
        <p:spPr>
          <a:xfrm>
            <a:off x="5212080" y="91440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174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F244-35E7-4978-A006-8460C61EA4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840" r="2165" b="4639"/>
          <a:stretch/>
        </p:blipFill>
        <p:spPr>
          <a:xfrm>
            <a:off x="1228752" y="3108960"/>
            <a:ext cx="6686496" cy="841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040706-E678-4544-B357-CEBA0C5F7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" b="39690"/>
          <a:stretch/>
        </p:blipFill>
        <p:spPr>
          <a:xfrm>
            <a:off x="1129131" y="0"/>
            <a:ext cx="6885739" cy="28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07B14-59F5-4DE1-AE8E-DAA86CA6F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920" r="26516" b="19796"/>
          <a:stretch/>
        </p:blipFill>
        <p:spPr>
          <a:xfrm>
            <a:off x="2060877" y="182880"/>
            <a:ext cx="5022247" cy="1086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306DA-ECB3-4414-A85C-CC2C77EABB01}"/>
              </a:ext>
            </a:extLst>
          </p:cNvPr>
          <p:cNvSpPr txBox="1"/>
          <p:nvPr/>
        </p:nvSpPr>
        <p:spPr>
          <a:xfrm>
            <a:off x="5212080" y="91440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D8B6D-46C8-4BE1-BD01-D482BDEDD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16660" b="74080"/>
          <a:stretch/>
        </p:blipFill>
        <p:spPr>
          <a:xfrm>
            <a:off x="1724109" y="1463040"/>
            <a:ext cx="5695782" cy="18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0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07B14-59F5-4DE1-AE8E-DAA86CA6F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920" r="26516" b="19796"/>
          <a:stretch/>
        </p:blipFill>
        <p:spPr>
          <a:xfrm>
            <a:off x="2060877" y="182880"/>
            <a:ext cx="5022247" cy="1086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306DA-ECB3-4414-A85C-CC2C77EABB01}"/>
              </a:ext>
            </a:extLst>
          </p:cNvPr>
          <p:cNvSpPr txBox="1"/>
          <p:nvPr/>
        </p:nvSpPr>
        <p:spPr>
          <a:xfrm>
            <a:off x="5212080" y="91440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D8B6D-46C8-4BE1-BD01-D482BDEDD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16660" b="74080"/>
          <a:stretch/>
        </p:blipFill>
        <p:spPr>
          <a:xfrm>
            <a:off x="1724109" y="1463040"/>
            <a:ext cx="5695782" cy="1881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E40DA-1128-4510-B976-3D936B788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2" b="53333"/>
          <a:stretch/>
        </p:blipFill>
        <p:spPr>
          <a:xfrm>
            <a:off x="1179281" y="3749040"/>
            <a:ext cx="6785525" cy="1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07B14-59F5-4DE1-AE8E-DAA86CA6F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920" r="26516" b="19796"/>
          <a:stretch/>
        </p:blipFill>
        <p:spPr>
          <a:xfrm>
            <a:off x="2060877" y="182880"/>
            <a:ext cx="5022247" cy="1086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306DA-ECB3-4414-A85C-CC2C77EABB01}"/>
              </a:ext>
            </a:extLst>
          </p:cNvPr>
          <p:cNvSpPr txBox="1"/>
          <p:nvPr/>
        </p:nvSpPr>
        <p:spPr>
          <a:xfrm>
            <a:off x="5212080" y="914400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D8B6D-46C8-4BE1-BD01-D482BDEDD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16660" b="74080"/>
          <a:stretch/>
        </p:blipFill>
        <p:spPr>
          <a:xfrm>
            <a:off x="1724109" y="1463040"/>
            <a:ext cx="5695782" cy="1881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55C65-505E-4BDF-86DC-E08EECFEA1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2" r="2792" b="44773"/>
          <a:stretch/>
        </p:blipFill>
        <p:spPr>
          <a:xfrm>
            <a:off x="1250211" y="5303520"/>
            <a:ext cx="6643578" cy="961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E40DA-1128-4510-B976-3D936B788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2" b="53333"/>
          <a:stretch/>
        </p:blipFill>
        <p:spPr>
          <a:xfrm>
            <a:off x="1179281" y="3749040"/>
            <a:ext cx="6785525" cy="1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7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C7179-FD92-4F96-8678-B2898304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9" r="4604" b="21105"/>
          <a:stretch/>
        </p:blipFill>
        <p:spPr>
          <a:xfrm>
            <a:off x="1278303" y="91440"/>
            <a:ext cx="6519718" cy="17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C7179-FD92-4F96-8678-B2898304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9" r="4604" b="21105"/>
          <a:stretch/>
        </p:blipFill>
        <p:spPr>
          <a:xfrm>
            <a:off x="1278303" y="91440"/>
            <a:ext cx="6519718" cy="176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ADA62-6B48-47BB-A594-6A4F82BC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4023360"/>
            <a:ext cx="3175255" cy="2701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01464-5509-4AC3-A5B5-4FC6E842B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78" b="89153"/>
          <a:stretch/>
        </p:blipFill>
        <p:spPr>
          <a:xfrm>
            <a:off x="3840480" y="6583680"/>
            <a:ext cx="897637" cy="1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C7179-FD92-4F96-8678-B2898304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9" r="4604" b="21105"/>
          <a:stretch/>
        </p:blipFill>
        <p:spPr>
          <a:xfrm>
            <a:off x="1278303" y="91440"/>
            <a:ext cx="6519718" cy="176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ADA62-6B48-47BB-A594-6A4F82BC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4023360"/>
            <a:ext cx="3175255" cy="2701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53B79-CB3D-4EE2-83FC-7888CA98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39787" r="666" b="27098"/>
          <a:stretch/>
        </p:blipFill>
        <p:spPr bwMode="auto">
          <a:xfrm>
            <a:off x="457200" y="2377440"/>
            <a:ext cx="2350284" cy="235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9EEA4D1-11EB-4F67-9FA1-602F6F419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83020" r="61108" b="11797"/>
          <a:stretch/>
        </p:blipFill>
        <p:spPr bwMode="auto">
          <a:xfrm>
            <a:off x="365760" y="4846320"/>
            <a:ext cx="2350284" cy="25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01464-5509-4AC3-A5B5-4FC6E842B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078" b="89153"/>
          <a:stretch/>
        </p:blipFill>
        <p:spPr>
          <a:xfrm>
            <a:off x="3840480" y="6583680"/>
            <a:ext cx="897637" cy="197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E6416-E7AA-4BED-AC6C-6BDA7175F372}"/>
              </a:ext>
            </a:extLst>
          </p:cNvPr>
          <p:cNvSpPr txBox="1"/>
          <p:nvPr/>
        </p:nvSpPr>
        <p:spPr>
          <a:xfrm>
            <a:off x="539475" y="2011680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Constant intensity plane</a:t>
            </a:r>
          </a:p>
        </p:txBody>
      </p:sp>
    </p:spTree>
    <p:extLst>
      <p:ext uri="{BB962C8B-B14F-4D97-AF65-F5344CB8AC3E}">
        <p14:creationId xmlns:p14="http://schemas.microsoft.com/office/powerpoint/2010/main" val="296374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C7179-FD92-4F96-8678-B2898304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9" r="4604" b="21105"/>
          <a:stretch/>
        </p:blipFill>
        <p:spPr>
          <a:xfrm>
            <a:off x="1278303" y="91440"/>
            <a:ext cx="6519718" cy="176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ADA62-6B48-47BB-A594-6A4F82BC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4023360"/>
            <a:ext cx="3175255" cy="2701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53B79-CB3D-4EE2-83FC-7888CA98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5" t="39787" r="666" b="27098"/>
          <a:stretch/>
        </p:blipFill>
        <p:spPr bwMode="auto">
          <a:xfrm>
            <a:off x="457200" y="2377440"/>
            <a:ext cx="2350284" cy="235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9EEA4D1-11EB-4F67-9FA1-602F6F419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83020" r="61108" b="11797"/>
          <a:stretch/>
        </p:blipFill>
        <p:spPr bwMode="auto">
          <a:xfrm>
            <a:off x="365760" y="4846320"/>
            <a:ext cx="2350284" cy="25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62034C9-0FA0-4841-AE7D-5AC77A0C9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-372" b="-1"/>
          <a:stretch/>
        </p:blipFill>
        <p:spPr bwMode="auto">
          <a:xfrm>
            <a:off x="5760720" y="1585569"/>
            <a:ext cx="2834414" cy="340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B15B5-53A8-4C97-AEFE-BD5DA8999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7968" b="97586"/>
          <a:stretch/>
        </p:blipFill>
        <p:spPr>
          <a:xfrm>
            <a:off x="6675120" y="5120638"/>
            <a:ext cx="950513" cy="180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01464-5509-4AC3-A5B5-4FC6E842B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078" b="89153"/>
          <a:stretch/>
        </p:blipFill>
        <p:spPr>
          <a:xfrm>
            <a:off x="3840480" y="6583680"/>
            <a:ext cx="897637" cy="197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E6416-E7AA-4BED-AC6C-6BDA7175F372}"/>
              </a:ext>
            </a:extLst>
          </p:cNvPr>
          <p:cNvSpPr txBox="1"/>
          <p:nvPr/>
        </p:nvSpPr>
        <p:spPr>
          <a:xfrm>
            <a:off x="539475" y="2011680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Constant intensity plane</a:t>
            </a:r>
          </a:p>
        </p:txBody>
      </p:sp>
    </p:spTree>
    <p:extLst>
      <p:ext uri="{BB962C8B-B14F-4D97-AF65-F5344CB8AC3E}">
        <p14:creationId xmlns:p14="http://schemas.microsoft.com/office/powerpoint/2010/main" val="27815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7FAD8-288B-4C04-976B-B6B60C17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" b="71058"/>
          <a:stretch/>
        </p:blipFill>
        <p:spPr>
          <a:xfrm>
            <a:off x="1332154" y="91440"/>
            <a:ext cx="6479693" cy="10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576E0-FC10-4D7D-873B-3A33873AB949}"/>
              </a:ext>
            </a:extLst>
          </p:cNvPr>
          <p:cNvSpPr txBox="1"/>
          <p:nvPr/>
        </p:nvSpPr>
        <p:spPr>
          <a:xfrm>
            <a:off x="5071265" y="612648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10D36-4E33-49ED-8FF8-0A64FCFF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2252370"/>
            <a:ext cx="2353260" cy="235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0E3CB-D199-4590-BB49-0F241C8FE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4663440"/>
            <a:ext cx="235326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52B4D-C38D-4D41-8B36-57769BAA5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17535" r="716" b="54480"/>
          <a:stretch/>
        </p:blipFill>
        <p:spPr>
          <a:xfrm>
            <a:off x="1" y="1239915"/>
            <a:ext cx="6479693" cy="239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C776B-062C-425F-977B-73665EB90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87456" r="47745"/>
          <a:stretch/>
        </p:blipFill>
        <p:spPr>
          <a:xfrm>
            <a:off x="6035040" y="1645920"/>
            <a:ext cx="3024400" cy="53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7FAD8-288B-4C04-976B-B6B60C17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" b="71058"/>
          <a:stretch/>
        </p:blipFill>
        <p:spPr>
          <a:xfrm>
            <a:off x="1332154" y="91440"/>
            <a:ext cx="6479693" cy="10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576E0-FC10-4D7D-873B-3A33873AB949}"/>
              </a:ext>
            </a:extLst>
          </p:cNvPr>
          <p:cNvSpPr txBox="1"/>
          <p:nvPr/>
        </p:nvSpPr>
        <p:spPr>
          <a:xfrm>
            <a:off x="5071265" y="612648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10D36-4E33-49ED-8FF8-0A64FCFF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120" y="2252370"/>
            <a:ext cx="2353260" cy="235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0E3CB-D199-4590-BB49-0F241C8FE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4663440"/>
            <a:ext cx="235326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6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52B4D-C38D-4D41-8B36-57769BAA5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17535" r="716" b="54480"/>
          <a:stretch/>
        </p:blipFill>
        <p:spPr>
          <a:xfrm>
            <a:off x="1" y="1239915"/>
            <a:ext cx="6479693" cy="239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C776B-062C-425F-977B-73665EB90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87456" r="47745"/>
          <a:stretch/>
        </p:blipFill>
        <p:spPr>
          <a:xfrm>
            <a:off x="6035040" y="1645920"/>
            <a:ext cx="3024400" cy="530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2405-CB4C-4B2A-A918-2ADB61EA9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" t="-2444" b="55163"/>
          <a:stretch/>
        </p:blipFill>
        <p:spPr>
          <a:xfrm>
            <a:off x="0" y="3785940"/>
            <a:ext cx="6645220" cy="105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7FAD8-288B-4C04-976B-B6B60C17F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" b="71058"/>
          <a:stretch/>
        </p:blipFill>
        <p:spPr>
          <a:xfrm>
            <a:off x="1332154" y="91440"/>
            <a:ext cx="6479693" cy="10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576E0-FC10-4D7D-873B-3A33873AB949}"/>
              </a:ext>
            </a:extLst>
          </p:cNvPr>
          <p:cNvSpPr txBox="1"/>
          <p:nvPr/>
        </p:nvSpPr>
        <p:spPr>
          <a:xfrm>
            <a:off x="5071265" y="612648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10D36-4E33-49ED-8FF8-0A64FCFFA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2252370"/>
            <a:ext cx="2353260" cy="235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0E3CB-D199-4590-BB49-0F241C8FE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0" y="4663440"/>
            <a:ext cx="235326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F244-35E7-4978-A006-8460C61EA4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840" r="2165" b="4639"/>
          <a:stretch/>
        </p:blipFill>
        <p:spPr>
          <a:xfrm>
            <a:off x="1228752" y="3108960"/>
            <a:ext cx="6686496" cy="841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040706-E678-4544-B357-CEBA0C5F7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" b="39690"/>
          <a:stretch/>
        </p:blipFill>
        <p:spPr>
          <a:xfrm>
            <a:off x="1129131" y="0"/>
            <a:ext cx="6885739" cy="2898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BD34F-8DCF-4B6D-9E29-F15D70C6D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0" b="62088"/>
          <a:stretch/>
        </p:blipFill>
        <p:spPr>
          <a:xfrm>
            <a:off x="1362605" y="4297680"/>
            <a:ext cx="6418791" cy="8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52B4D-C38D-4D41-8B36-57769BAA5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17535" r="716" b="54480"/>
          <a:stretch/>
        </p:blipFill>
        <p:spPr>
          <a:xfrm>
            <a:off x="1" y="1239915"/>
            <a:ext cx="6479693" cy="239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C776B-062C-425F-977B-73665EB90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87456" r="47745"/>
          <a:stretch/>
        </p:blipFill>
        <p:spPr>
          <a:xfrm>
            <a:off x="6035040" y="1645920"/>
            <a:ext cx="3024400" cy="530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E647E-FE1E-4206-AF5E-DDCF542A90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69006" r="4318" b="17986"/>
          <a:stretch/>
        </p:blipFill>
        <p:spPr>
          <a:xfrm>
            <a:off x="1960458" y="5120641"/>
            <a:ext cx="6490448" cy="115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D2405-CB4C-4B2A-A918-2ADB61EA9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7" t="-2444" b="55163"/>
          <a:stretch/>
        </p:blipFill>
        <p:spPr>
          <a:xfrm>
            <a:off x="0" y="3785940"/>
            <a:ext cx="6645220" cy="105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7FAD8-288B-4C04-976B-B6B60C17FC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" b="71058"/>
          <a:stretch/>
        </p:blipFill>
        <p:spPr>
          <a:xfrm>
            <a:off x="1332154" y="91440"/>
            <a:ext cx="6479693" cy="10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576E0-FC10-4D7D-873B-3A33873AB949}"/>
              </a:ext>
            </a:extLst>
          </p:cNvPr>
          <p:cNvSpPr txBox="1"/>
          <p:nvPr/>
        </p:nvSpPr>
        <p:spPr>
          <a:xfrm>
            <a:off x="5071265" y="6126480"/>
            <a:ext cx="4491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10D36-4E33-49ED-8FF8-0A64FCFFA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20" y="2252370"/>
            <a:ext cx="2353260" cy="235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0E3CB-D199-4590-BB49-0F241C8FE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680" y="4663440"/>
            <a:ext cx="235326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35164-75AA-40CE-9183-8327BB08F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r="2230" b="70720"/>
          <a:stretch/>
        </p:blipFill>
        <p:spPr>
          <a:xfrm>
            <a:off x="1231010" y="0"/>
            <a:ext cx="6681980" cy="23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35164-75AA-40CE-9183-8327BB08F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" r="2230" b="70720"/>
          <a:stretch/>
        </p:blipFill>
        <p:spPr>
          <a:xfrm>
            <a:off x="1231010" y="0"/>
            <a:ext cx="6681980" cy="2371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68769-E9D3-476A-8280-1FA1610E4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0" t="-190" r="22381" b="60304"/>
          <a:stretch/>
        </p:blipFill>
        <p:spPr bwMode="auto">
          <a:xfrm>
            <a:off x="1985769" y="2377440"/>
            <a:ext cx="5541923" cy="389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A874DA5-FE3A-4F64-9B9D-AC336CA1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52" r="85471" b="4312"/>
          <a:stretch/>
        </p:blipFill>
        <p:spPr bwMode="auto">
          <a:xfrm>
            <a:off x="4089092" y="6400800"/>
            <a:ext cx="965816" cy="24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887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3A0AF-3649-4836-8841-0EC4DE91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0" r="1439" b="39360"/>
          <a:stretch/>
        </p:blipFill>
        <p:spPr>
          <a:xfrm>
            <a:off x="1203978" y="0"/>
            <a:ext cx="6736045" cy="19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5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3A0AF-3649-4836-8841-0EC4DE91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0" r="1439" b="39360"/>
          <a:stretch/>
        </p:blipFill>
        <p:spPr>
          <a:xfrm>
            <a:off x="1203978" y="0"/>
            <a:ext cx="6736045" cy="1931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A85B83-FB81-493B-BF07-769AA64C0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3" t="37393" r="23883" b="18120"/>
          <a:stretch/>
        </p:blipFill>
        <p:spPr bwMode="auto">
          <a:xfrm>
            <a:off x="1988249" y="2011680"/>
            <a:ext cx="5167502" cy="434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185D7-C137-4AC2-AD0B-E010B0A1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75" y="6492240"/>
            <a:ext cx="963251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7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638B7-D4D2-47BC-9ED3-75CA9BFC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720" r="-9" b="8000"/>
          <a:stretch/>
        </p:blipFill>
        <p:spPr>
          <a:xfrm>
            <a:off x="1154531" y="0"/>
            <a:ext cx="6834939" cy="18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638B7-D4D2-47BC-9ED3-75CA9BFC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720" r="-9" b="8000"/>
          <a:stretch/>
        </p:blipFill>
        <p:spPr>
          <a:xfrm>
            <a:off x="1154531" y="0"/>
            <a:ext cx="6834939" cy="188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C03AA-999D-45E4-BB67-36AD19E58E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r="15018" b="80465"/>
          <a:stretch/>
        </p:blipFill>
        <p:spPr>
          <a:xfrm>
            <a:off x="1828800" y="1920240"/>
            <a:ext cx="7203665" cy="168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E55A3-0901-4464-902F-586D9AE2F494}"/>
              </a:ext>
            </a:extLst>
          </p:cNvPr>
          <p:cNvSpPr txBox="1"/>
          <p:nvPr/>
        </p:nvSpPr>
        <p:spPr>
          <a:xfrm>
            <a:off x="731520" y="2057400"/>
            <a:ext cx="20767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filters</a:t>
            </a:r>
          </a:p>
        </p:txBody>
      </p:sp>
    </p:spTree>
    <p:extLst>
      <p:ext uri="{BB962C8B-B14F-4D97-AF65-F5344CB8AC3E}">
        <p14:creationId xmlns:p14="http://schemas.microsoft.com/office/powerpoint/2010/main" val="24393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638B7-D4D2-47BC-9ED3-75CA9BFC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720" r="-9" b="8000"/>
          <a:stretch/>
        </p:blipFill>
        <p:spPr>
          <a:xfrm>
            <a:off x="1154531" y="0"/>
            <a:ext cx="6834939" cy="188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C03AA-999D-45E4-BB67-36AD19E58E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r="15018" b="80465"/>
          <a:stretch/>
        </p:blipFill>
        <p:spPr>
          <a:xfrm>
            <a:off x="1828800" y="1920240"/>
            <a:ext cx="7203665" cy="168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E55A3-0901-4464-902F-586D9AE2F494}"/>
              </a:ext>
            </a:extLst>
          </p:cNvPr>
          <p:cNvSpPr txBox="1"/>
          <p:nvPr/>
        </p:nvSpPr>
        <p:spPr>
          <a:xfrm>
            <a:off x="731520" y="2057400"/>
            <a:ext cx="20767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2507-7EE6-4A34-9C1F-AAEF35ED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566160"/>
            <a:ext cx="5019675" cy="3301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A0EAB-F799-4AEF-B9A6-45424DF0A7A7}"/>
              </a:ext>
            </a:extLst>
          </p:cNvPr>
          <p:cNvSpPr txBox="1"/>
          <p:nvPr/>
        </p:nvSpPr>
        <p:spPr>
          <a:xfrm>
            <a:off x="457200" y="3121760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filters</a:t>
            </a:r>
          </a:p>
        </p:txBody>
      </p:sp>
    </p:spTree>
    <p:extLst>
      <p:ext uri="{BB962C8B-B14F-4D97-AF65-F5344CB8AC3E}">
        <p14:creationId xmlns:p14="http://schemas.microsoft.com/office/powerpoint/2010/main" val="937350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638B7-D4D2-47BC-9ED3-75CA9BFC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720" r="-9" b="8000"/>
          <a:stretch/>
        </p:blipFill>
        <p:spPr>
          <a:xfrm>
            <a:off x="1154531" y="0"/>
            <a:ext cx="6834939" cy="1881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C03AA-999D-45E4-BB67-36AD19E58E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r="15018" b="80465"/>
          <a:stretch/>
        </p:blipFill>
        <p:spPr>
          <a:xfrm>
            <a:off x="1828800" y="1920240"/>
            <a:ext cx="7203665" cy="168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E55A3-0901-4464-902F-586D9AE2F494}"/>
              </a:ext>
            </a:extLst>
          </p:cNvPr>
          <p:cNvSpPr txBox="1"/>
          <p:nvPr/>
        </p:nvSpPr>
        <p:spPr>
          <a:xfrm>
            <a:off x="731520" y="2057400"/>
            <a:ext cx="20767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2507-7EE6-4A34-9C1F-AAEF35ED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566160"/>
            <a:ext cx="5019675" cy="3301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5001A-E48E-48A9-A2DD-3483E7B5A6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5" t="20924" r="7239" b="71706"/>
          <a:stretch/>
        </p:blipFill>
        <p:spPr>
          <a:xfrm>
            <a:off x="5669280" y="4937760"/>
            <a:ext cx="3071102" cy="651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663FC-0067-4BA3-9BDC-A55BB2A0D0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106" r="53123"/>
          <a:stretch/>
        </p:blipFill>
        <p:spPr>
          <a:xfrm>
            <a:off x="5623560" y="5394960"/>
            <a:ext cx="2975128" cy="669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F6F4C-4532-4AC1-87BA-C342E3BC97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536" b="55350"/>
          <a:stretch/>
        </p:blipFill>
        <p:spPr>
          <a:xfrm>
            <a:off x="5577840" y="4389120"/>
            <a:ext cx="3075849" cy="575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A0EAB-F799-4AEF-B9A6-45424DF0A7A7}"/>
              </a:ext>
            </a:extLst>
          </p:cNvPr>
          <p:cNvSpPr txBox="1"/>
          <p:nvPr/>
        </p:nvSpPr>
        <p:spPr>
          <a:xfrm>
            <a:off x="457200" y="3121760"/>
            <a:ext cx="149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BB13F-2891-4741-8DF9-B8947B7B4D39}"/>
              </a:ext>
            </a:extLst>
          </p:cNvPr>
          <p:cNvSpPr txBox="1"/>
          <p:nvPr/>
        </p:nvSpPr>
        <p:spPr>
          <a:xfrm>
            <a:off x="6309360" y="3840480"/>
            <a:ext cx="168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Image</a:t>
            </a:r>
          </a:p>
        </p:txBody>
      </p:sp>
    </p:spTree>
    <p:extLst>
      <p:ext uri="{BB962C8B-B14F-4D97-AF65-F5344CB8AC3E}">
        <p14:creationId xmlns:p14="http://schemas.microsoft.com/office/powerpoint/2010/main" val="1310420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53808-DF51-492B-91A7-B75BF44E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1120"/>
          <a:stretch/>
        </p:blipFill>
        <p:spPr>
          <a:xfrm>
            <a:off x="1154497" y="91440"/>
            <a:ext cx="6835007" cy="9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1F244-35E7-4978-A006-8460C61EA4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840" r="2165" b="4639"/>
          <a:stretch/>
        </p:blipFill>
        <p:spPr>
          <a:xfrm>
            <a:off x="1228752" y="3108960"/>
            <a:ext cx="6686496" cy="841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040706-E678-4544-B357-CEBA0C5F7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" b="39690"/>
          <a:stretch/>
        </p:blipFill>
        <p:spPr>
          <a:xfrm>
            <a:off x="1129131" y="0"/>
            <a:ext cx="6885739" cy="2898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11494-DB41-460C-ADB4-0FCA0E04F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3" r="5788" b="77040"/>
          <a:stretch/>
        </p:blipFill>
        <p:spPr>
          <a:xfrm>
            <a:off x="914400" y="5577840"/>
            <a:ext cx="6438817" cy="477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BD34F-8DCF-4B6D-9E29-F15D70C6D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90" b="62088"/>
          <a:stretch/>
        </p:blipFill>
        <p:spPr>
          <a:xfrm>
            <a:off x="1362605" y="4297680"/>
            <a:ext cx="6418791" cy="882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502CBC-B6B7-40C3-BC45-1C40850E63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920" t="40871" r="773" b="1"/>
          <a:stretch/>
        </p:blipFill>
        <p:spPr>
          <a:xfrm>
            <a:off x="7315200" y="5577840"/>
            <a:ext cx="675946" cy="5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61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53808-DF51-492B-91A7-B75BF44E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1120"/>
          <a:stretch/>
        </p:blipFill>
        <p:spPr>
          <a:xfrm>
            <a:off x="1154497" y="91440"/>
            <a:ext cx="6835007" cy="940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0D1B1-63A0-4B96-96E1-8A9B956D4A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120" r="26083" b="42160"/>
          <a:stretch/>
        </p:blipFill>
        <p:spPr>
          <a:xfrm>
            <a:off x="1188720" y="1097280"/>
            <a:ext cx="5051845" cy="5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8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53808-DF51-492B-91A7-B75BF44E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1120"/>
          <a:stretch/>
        </p:blipFill>
        <p:spPr>
          <a:xfrm>
            <a:off x="1154497" y="91440"/>
            <a:ext cx="6835007" cy="940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0D1B1-63A0-4B96-96E1-8A9B956D4A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120" r="26083" b="42160"/>
          <a:stretch/>
        </p:blipFill>
        <p:spPr>
          <a:xfrm>
            <a:off x="1188720" y="1097280"/>
            <a:ext cx="5051845" cy="594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7EDEB-B093-4A5F-8098-6AE87AB3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072" y="1828800"/>
            <a:ext cx="5169856" cy="4340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46307-ED93-4176-B001-87E0B9648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375" y="6400800"/>
            <a:ext cx="963251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1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53808-DF51-492B-91A7-B75BF44E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240" r="-10" b="51120"/>
          <a:stretch/>
        </p:blipFill>
        <p:spPr>
          <a:xfrm>
            <a:off x="1154497" y="91440"/>
            <a:ext cx="6835007" cy="940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0D1B1-63A0-4B96-96E1-8A9B956D4A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120" r="26083" b="42160"/>
          <a:stretch/>
        </p:blipFill>
        <p:spPr>
          <a:xfrm>
            <a:off x="1188720" y="1097280"/>
            <a:ext cx="5051845" cy="59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32DC9-D05B-45BF-AEC3-FC8D4CFE93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0" r="91312" b="36000"/>
          <a:stretch/>
        </p:blipFill>
        <p:spPr>
          <a:xfrm>
            <a:off x="6309358" y="1280160"/>
            <a:ext cx="621389" cy="46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7EDEB-B093-4A5F-8098-6AE87AB31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72" y="1828800"/>
            <a:ext cx="5169856" cy="4340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46307-ED93-4176-B001-87E0B9648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375" y="6400800"/>
            <a:ext cx="963251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6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B927F-5E4D-4662-97F7-7469165F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5" r="2756" b="18080"/>
          <a:stretch/>
        </p:blipFill>
        <p:spPr>
          <a:xfrm>
            <a:off x="1228821" y="76068"/>
            <a:ext cx="6646009" cy="8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55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B927F-5E4D-4662-97F7-7469165F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5" r="2756" b="18080"/>
          <a:stretch/>
        </p:blipFill>
        <p:spPr>
          <a:xfrm>
            <a:off x="1228821" y="76068"/>
            <a:ext cx="6646009" cy="872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54F49-229B-4090-B242-260CBFA283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4080" r="6513" b="77440"/>
          <a:stretch/>
        </p:blipFill>
        <p:spPr>
          <a:xfrm>
            <a:off x="1828800" y="822960"/>
            <a:ext cx="7126840" cy="2026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E44AF-0A26-4335-94ED-AB8F68D8B57B}"/>
              </a:ext>
            </a:extLst>
          </p:cNvPr>
          <p:cNvSpPr txBox="1"/>
          <p:nvPr/>
        </p:nvSpPr>
        <p:spPr>
          <a:xfrm>
            <a:off x="0" y="1005840"/>
            <a:ext cx="185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inks</a:t>
            </a:r>
          </a:p>
        </p:txBody>
      </p:sp>
    </p:spTree>
    <p:extLst>
      <p:ext uri="{BB962C8B-B14F-4D97-AF65-F5344CB8AC3E}">
        <p14:creationId xmlns:p14="http://schemas.microsoft.com/office/powerpoint/2010/main" val="320360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B927F-5E4D-4662-97F7-7469165F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5" r="2756" b="18080"/>
          <a:stretch/>
        </p:blipFill>
        <p:spPr>
          <a:xfrm>
            <a:off x="1228821" y="76068"/>
            <a:ext cx="6646009" cy="872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54F49-229B-4090-B242-260CBFA283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4080" r="6513" b="77440"/>
          <a:stretch/>
        </p:blipFill>
        <p:spPr>
          <a:xfrm>
            <a:off x="1828800" y="822960"/>
            <a:ext cx="7126840" cy="2026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E44AF-0A26-4335-94ED-AB8F68D8B57B}"/>
              </a:ext>
            </a:extLst>
          </p:cNvPr>
          <p:cNvSpPr txBox="1"/>
          <p:nvPr/>
        </p:nvSpPr>
        <p:spPr>
          <a:xfrm>
            <a:off x="0" y="1005840"/>
            <a:ext cx="185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Idealized 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267FB-A5A2-4A5A-A263-F96CFDCDE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3200400"/>
            <a:ext cx="7287642" cy="360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7D9686-4753-4F48-8572-C8A0195DF5CB}"/>
              </a:ext>
            </a:extLst>
          </p:cNvPr>
          <p:cNvSpPr txBox="1"/>
          <p:nvPr/>
        </p:nvSpPr>
        <p:spPr>
          <a:xfrm>
            <a:off x="91440" y="3291840"/>
            <a:ext cx="127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inks</a:t>
            </a:r>
          </a:p>
        </p:txBody>
      </p:sp>
    </p:spTree>
    <p:extLst>
      <p:ext uri="{BB962C8B-B14F-4D97-AF65-F5344CB8AC3E}">
        <p14:creationId xmlns:p14="http://schemas.microsoft.com/office/powerpoint/2010/main" val="385544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F2E24-E96C-4EC4-A8CF-385BA7DD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0" r="3614" b="41600"/>
          <a:stretch/>
        </p:blipFill>
        <p:spPr>
          <a:xfrm>
            <a:off x="1278302" y="91440"/>
            <a:ext cx="6587397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8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F2E24-E96C-4EC4-A8CF-385BA7DD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0" r="3614" b="41600"/>
          <a:stretch/>
        </p:blipFill>
        <p:spPr>
          <a:xfrm>
            <a:off x="1278302" y="91440"/>
            <a:ext cx="6587397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CC7FF-034E-4A4C-A699-065946E16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9" r="5788" b="4641"/>
          <a:stretch/>
        </p:blipFill>
        <p:spPr>
          <a:xfrm>
            <a:off x="1188720" y="1737360"/>
            <a:ext cx="6438817" cy="21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F2E24-E96C-4EC4-A8CF-385BA7DD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0" r="3614" b="41600"/>
          <a:stretch/>
        </p:blipFill>
        <p:spPr>
          <a:xfrm>
            <a:off x="1278302" y="91440"/>
            <a:ext cx="6587397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CC7FF-034E-4A4C-A699-065946E16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9" r="5788" b="4641"/>
          <a:stretch/>
        </p:blipFill>
        <p:spPr>
          <a:xfrm>
            <a:off x="1188720" y="1737360"/>
            <a:ext cx="6438817" cy="212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FC5C4-2C60-423B-A833-FC2BD06E5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560" r="6163" b="85017"/>
          <a:stretch/>
        </p:blipFill>
        <p:spPr>
          <a:xfrm>
            <a:off x="1365428" y="3931920"/>
            <a:ext cx="6413144" cy="9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6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F2E24-E96C-4EC4-A8CF-385BA7DD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0" r="3614" b="41600"/>
          <a:stretch/>
        </p:blipFill>
        <p:spPr>
          <a:xfrm>
            <a:off x="1278302" y="91440"/>
            <a:ext cx="6587397" cy="143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CC7FF-034E-4A4C-A699-065946E161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9" r="5788" b="4641"/>
          <a:stretch/>
        </p:blipFill>
        <p:spPr>
          <a:xfrm>
            <a:off x="1188720" y="1737360"/>
            <a:ext cx="6438817" cy="212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FC5C4-2C60-423B-A833-FC2BD06E5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560" r="6163" b="85017"/>
          <a:stretch/>
        </p:blipFill>
        <p:spPr>
          <a:xfrm>
            <a:off x="1365428" y="3931920"/>
            <a:ext cx="6413144" cy="921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6CD207-02D9-4755-AE0C-0F5B1272A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73" r="78"/>
          <a:stretch/>
        </p:blipFill>
        <p:spPr>
          <a:xfrm>
            <a:off x="1151847" y="5029200"/>
            <a:ext cx="6835007" cy="5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EA044-15C6-420C-ABC9-657E293C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520" r="1440" b="51120"/>
          <a:stretch/>
        </p:blipFill>
        <p:spPr>
          <a:xfrm>
            <a:off x="1204046" y="0"/>
            <a:ext cx="6735908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60950-3F99-42B1-BAD5-EC299257B6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t="14719" r="15210" b="18639"/>
          <a:stretch/>
        </p:blipFill>
        <p:spPr>
          <a:xfrm rot="5400000">
            <a:off x="2179778" y="914400"/>
            <a:ext cx="4784445" cy="63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6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FCDEAC5-5D40-4006-87BF-84A96554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86" y="91431"/>
            <a:ext cx="6037028" cy="6728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5A871C2-525C-4462-BDAC-A448AFA91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0" b="60302"/>
          <a:stretch/>
        </p:blipFill>
        <p:spPr bwMode="auto">
          <a:xfrm>
            <a:off x="4206229" y="822950"/>
            <a:ext cx="962118" cy="20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579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5D24-FC12-468F-B578-DFC105D3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2890" b="77440"/>
          <a:stretch/>
        </p:blipFill>
        <p:spPr>
          <a:xfrm>
            <a:off x="1382183" y="2"/>
            <a:ext cx="6379634" cy="15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89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5D24-FC12-468F-B578-DFC105D3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2890" b="77440"/>
          <a:stretch/>
        </p:blipFill>
        <p:spPr>
          <a:xfrm>
            <a:off x="1382183" y="2"/>
            <a:ext cx="6379634" cy="1523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F018E-25C0-4DED-9295-7E462B365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3614" b="62880"/>
          <a:stretch/>
        </p:blipFill>
        <p:spPr>
          <a:xfrm>
            <a:off x="1405965" y="1554480"/>
            <a:ext cx="6332071" cy="9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4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5D24-FC12-468F-B578-DFC105D3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2890" b="77440"/>
          <a:stretch/>
        </p:blipFill>
        <p:spPr>
          <a:xfrm>
            <a:off x="1382183" y="2"/>
            <a:ext cx="6379634" cy="1523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F018E-25C0-4DED-9295-7E462B365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3614" b="62880"/>
          <a:stretch/>
        </p:blipFill>
        <p:spPr>
          <a:xfrm>
            <a:off x="1405965" y="1554480"/>
            <a:ext cx="6332071" cy="999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274C0-2A1B-406F-B229-4D94B1757D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19560" b="37680"/>
          <a:stretch/>
        </p:blipFill>
        <p:spPr>
          <a:xfrm>
            <a:off x="1929750" y="2560320"/>
            <a:ext cx="5284501" cy="19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81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5D24-FC12-468F-B578-DFC105D37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2890" b="77440"/>
          <a:stretch/>
        </p:blipFill>
        <p:spPr>
          <a:xfrm>
            <a:off x="1382183" y="2"/>
            <a:ext cx="6379634" cy="1523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F018E-25C0-4DED-9295-7E462B365A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3614" b="62880"/>
          <a:stretch/>
        </p:blipFill>
        <p:spPr>
          <a:xfrm>
            <a:off x="1405965" y="1554480"/>
            <a:ext cx="6332071" cy="999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274C0-2A1B-406F-B229-4D94B1757D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 r="19560" b="37680"/>
          <a:stretch/>
        </p:blipFill>
        <p:spPr>
          <a:xfrm>
            <a:off x="1929750" y="2560320"/>
            <a:ext cx="5284501" cy="1904108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80D4B76-F52B-4252-B42C-F886E84A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4480559"/>
            <a:ext cx="5133810" cy="237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14BAD-497A-44ED-AC5E-759F0F974B89}"/>
              </a:ext>
            </a:extLst>
          </p:cNvPr>
          <p:cNvSpPr txBox="1"/>
          <p:nvPr/>
        </p:nvSpPr>
        <p:spPr>
          <a:xfrm>
            <a:off x="1554480" y="5029200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98566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4F3BF89-C23E-4310-8121-B0C30590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8" y="1097278"/>
            <a:ext cx="7841524" cy="512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2B2B1-0B73-4590-916A-B721539E08E0}"/>
              </a:ext>
            </a:extLst>
          </p:cNvPr>
          <p:cNvSpPr txBox="1"/>
          <p:nvPr/>
        </p:nvSpPr>
        <p:spPr>
          <a:xfrm>
            <a:off x="4081321" y="36576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8 </a:t>
            </a:r>
          </a:p>
        </p:txBody>
      </p:sp>
    </p:spTree>
    <p:extLst>
      <p:ext uri="{BB962C8B-B14F-4D97-AF65-F5344CB8AC3E}">
        <p14:creationId xmlns:p14="http://schemas.microsoft.com/office/powerpoint/2010/main" val="1983711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406EC6D-6289-4A44-B499-DA4FA194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822960"/>
            <a:ext cx="5672000" cy="59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6F303-A929-4A97-BC93-9AF450A9A1C8}"/>
              </a:ext>
            </a:extLst>
          </p:cNvPr>
          <p:cNvSpPr txBox="1"/>
          <p:nvPr/>
        </p:nvSpPr>
        <p:spPr>
          <a:xfrm>
            <a:off x="4022811" y="9144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4140013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ED7760F-3FCE-42EE-9CD6-944BC102A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9" y="365760"/>
            <a:ext cx="7599323" cy="630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958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172F6-02B3-4F69-83EA-47D5C3C9F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"/>
            <a:ext cx="4023360" cy="3111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8BC981-29A1-4848-B2A3-79CBF009E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600"/>
            <a:ext cx="4023360" cy="3111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28FD0-E61D-4E61-AB32-3A605E58E0F2}"/>
              </a:ext>
            </a:extLst>
          </p:cNvPr>
          <p:cNvSpPr txBox="1"/>
          <p:nvPr/>
        </p:nvSpPr>
        <p:spPr>
          <a:xfrm>
            <a:off x="5263290" y="855865"/>
            <a:ext cx="3520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Landsat 8, Thermal IR band 1</a:t>
            </a:r>
          </a:p>
          <a:p>
            <a:r>
              <a:rPr lang="en-US" sz="2000" dirty="0"/>
              <a:t>Iceland with volcano and glacier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8FC97-AB22-47C6-BDBA-9E0B2AFC1AB5}"/>
              </a:ext>
            </a:extLst>
          </p:cNvPr>
          <p:cNvSpPr txBox="1"/>
          <p:nvPr/>
        </p:nvSpPr>
        <p:spPr>
          <a:xfrm>
            <a:off x="5493720" y="4542745"/>
            <a:ext cx="2359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Hot mapped to red</a:t>
            </a:r>
          </a:p>
          <a:p>
            <a:r>
              <a:rPr lang="en-US" sz="2000" dirty="0"/>
              <a:t>Cold mapped to blue</a:t>
            </a:r>
          </a:p>
        </p:txBody>
      </p:sp>
    </p:spTree>
    <p:extLst>
      <p:ext uri="{BB962C8B-B14F-4D97-AF65-F5344CB8AC3E}">
        <p14:creationId xmlns:p14="http://schemas.microsoft.com/office/powerpoint/2010/main" val="3242492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990DD-998B-4912-8AEA-A239EABBABB7}"/>
              </a:ext>
            </a:extLst>
          </p:cNvPr>
          <p:cNvSpPr txBox="1"/>
          <p:nvPr/>
        </p:nvSpPr>
        <p:spPr>
          <a:xfrm>
            <a:off x="1838816" y="0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Displaying Multispectral Images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EC08EB9-564E-4D7B-96BC-64FF683F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32" y="640081"/>
            <a:ext cx="6409737" cy="251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17549-1800-4AC0-A2A5-47B862D02A3F}"/>
              </a:ext>
            </a:extLst>
          </p:cNvPr>
          <p:cNvSpPr txBox="1"/>
          <p:nvPr/>
        </p:nvSpPr>
        <p:spPr>
          <a:xfrm>
            <a:off x="1005840" y="2011680"/>
            <a:ext cx="12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LANDSAT 4</a:t>
            </a:r>
          </a:p>
        </p:txBody>
      </p:sp>
    </p:spTree>
    <p:extLst>
      <p:ext uri="{BB962C8B-B14F-4D97-AF65-F5344CB8AC3E}">
        <p14:creationId xmlns:p14="http://schemas.microsoft.com/office/powerpoint/2010/main" val="213492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0D81691-DFC3-4D64-8D6F-BE5744BC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14" y="182878"/>
            <a:ext cx="5759772" cy="665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64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990DD-998B-4912-8AEA-A239EABBABB7}"/>
              </a:ext>
            </a:extLst>
          </p:cNvPr>
          <p:cNvSpPr txBox="1"/>
          <p:nvPr/>
        </p:nvSpPr>
        <p:spPr>
          <a:xfrm>
            <a:off x="1838816" y="0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Displaying Multispectral Images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EC08EB9-564E-4D7B-96BC-64FF683F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32" y="640081"/>
            <a:ext cx="6409737" cy="251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17549-1800-4AC0-A2A5-47B862D02A3F}"/>
              </a:ext>
            </a:extLst>
          </p:cNvPr>
          <p:cNvSpPr txBox="1"/>
          <p:nvPr/>
        </p:nvSpPr>
        <p:spPr>
          <a:xfrm>
            <a:off x="1005840" y="2011680"/>
            <a:ext cx="12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LANDSAT 4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F35B9E-755F-4B0E-A3E1-63E74DBD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57" y="3291835"/>
            <a:ext cx="6162286" cy="357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365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3CB1F-1881-45E3-83E4-CE333D24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1" r="1706"/>
          <a:stretch/>
        </p:blipFill>
        <p:spPr>
          <a:xfrm>
            <a:off x="3566160" y="182880"/>
            <a:ext cx="5345605" cy="2367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D1729-EC43-49C4-A342-3DF2D5A0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2" t="1190" r="30838" b="1190"/>
          <a:stretch/>
        </p:blipFill>
        <p:spPr>
          <a:xfrm>
            <a:off x="91440" y="91440"/>
            <a:ext cx="3226020" cy="24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6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3CB1F-1881-45E3-83E4-CE333D24A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1" r="1706"/>
          <a:stretch/>
        </p:blipFill>
        <p:spPr>
          <a:xfrm>
            <a:off x="3566160" y="182880"/>
            <a:ext cx="5345605" cy="2367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D1729-EC43-49C4-A342-3DF2D5A0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2" t="1190" r="30838" b="1190"/>
          <a:stretch/>
        </p:blipFill>
        <p:spPr>
          <a:xfrm>
            <a:off x="91440" y="91440"/>
            <a:ext cx="3226020" cy="2457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B9582-FEF3-486B-B69D-BB591418C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017520"/>
            <a:ext cx="6465369" cy="3757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D4B91-8F38-4218-A8FB-7FA596D3E6B9}"/>
              </a:ext>
            </a:extLst>
          </p:cNvPr>
          <p:cNvSpPr txBox="1"/>
          <p:nvPr/>
        </p:nvSpPr>
        <p:spPr>
          <a:xfrm>
            <a:off x="232235" y="3352190"/>
            <a:ext cx="3014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Water has best contrast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bands &gt; 0.7 microns</a:t>
            </a:r>
          </a:p>
        </p:txBody>
      </p:sp>
    </p:spTree>
    <p:extLst>
      <p:ext uri="{BB962C8B-B14F-4D97-AF65-F5344CB8AC3E}">
        <p14:creationId xmlns:p14="http://schemas.microsoft.com/office/powerpoint/2010/main" val="2444578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4880-5426-4093-B7B3-610CAA6C9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449"/>
          <a:stretch/>
        </p:blipFill>
        <p:spPr>
          <a:xfrm>
            <a:off x="77713" y="822960"/>
            <a:ext cx="8988575" cy="5846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F641E2-73E7-404D-915A-C35FB858CF4E}"/>
              </a:ext>
            </a:extLst>
          </p:cNvPr>
          <p:cNvSpPr txBox="1"/>
          <p:nvPr/>
        </p:nvSpPr>
        <p:spPr>
          <a:xfrm>
            <a:off x="688052" y="91440"/>
            <a:ext cx="776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Mapping Multispectral Images to RGB Images</a:t>
            </a:r>
          </a:p>
        </p:txBody>
      </p:sp>
    </p:spTree>
    <p:extLst>
      <p:ext uri="{BB962C8B-B14F-4D97-AF65-F5344CB8AC3E}">
        <p14:creationId xmlns:p14="http://schemas.microsoft.com/office/powerpoint/2010/main" val="2104784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2F7F7-3009-432E-B0A5-91AA390B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1" y="1167759"/>
            <a:ext cx="8179118" cy="4045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6B93C-3EA4-4E1E-A093-69983A7EDA7A}"/>
              </a:ext>
            </a:extLst>
          </p:cNvPr>
          <p:cNvSpPr txBox="1"/>
          <p:nvPr/>
        </p:nvSpPr>
        <p:spPr>
          <a:xfrm>
            <a:off x="2788884" y="274320"/>
            <a:ext cx="356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 Images of Earth</a:t>
            </a:r>
          </a:p>
        </p:txBody>
      </p:sp>
    </p:spTree>
    <p:extLst>
      <p:ext uri="{BB962C8B-B14F-4D97-AF65-F5344CB8AC3E}">
        <p14:creationId xmlns:p14="http://schemas.microsoft.com/office/powerpoint/2010/main" val="2361921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D314C-B484-44F4-BC17-E3E9A18DE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0" b="44396"/>
          <a:stretch/>
        </p:blipFill>
        <p:spPr>
          <a:xfrm>
            <a:off x="457200" y="182873"/>
            <a:ext cx="4032540" cy="170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21B96-AB78-4563-A0D2-AEEA237A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194560"/>
            <a:ext cx="4669282" cy="29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39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E5B14CC-F7E1-4472-BFF1-CEBD16D5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274320"/>
            <a:ext cx="4149450" cy="619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8B964C-5B08-450E-BC03-F9879DB8F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52155"/>
            <a:ext cx="4784251" cy="6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1D314C-B484-44F4-BC17-E3E9A18DE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0" b="44396"/>
          <a:stretch/>
        </p:blipFill>
        <p:spPr>
          <a:xfrm>
            <a:off x="457200" y="182873"/>
            <a:ext cx="4032540" cy="170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21B96-AB78-4563-A0D2-AEEA237AB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194560"/>
            <a:ext cx="4669282" cy="29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4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9DB37-743E-488F-B283-4B4522A18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26280" cy="2688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7BE63-3BA2-4A97-8872-F68262B36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4" r="52184" b="41308"/>
          <a:stretch/>
        </p:blipFill>
        <p:spPr>
          <a:xfrm>
            <a:off x="274320" y="548640"/>
            <a:ext cx="3510133" cy="997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C0B31-CF09-4FB9-8CF0-3ECC105CABDE}"/>
              </a:ext>
            </a:extLst>
          </p:cNvPr>
          <p:cNvSpPr txBox="1"/>
          <p:nvPr/>
        </p:nvSpPr>
        <p:spPr>
          <a:xfrm>
            <a:off x="1188720" y="91440"/>
            <a:ext cx="132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LANDSAT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822FF-1C55-4485-BB52-0B9AB5DB243D}"/>
              </a:ext>
            </a:extLst>
          </p:cNvPr>
          <p:cNvSpPr txBox="1"/>
          <p:nvPr/>
        </p:nvSpPr>
        <p:spPr>
          <a:xfrm>
            <a:off x="7040880" y="274320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Ice reflectance</a:t>
            </a:r>
          </a:p>
        </p:txBody>
      </p:sp>
    </p:spTree>
    <p:extLst>
      <p:ext uri="{BB962C8B-B14F-4D97-AF65-F5344CB8AC3E}">
        <p14:creationId xmlns:p14="http://schemas.microsoft.com/office/powerpoint/2010/main" val="235802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9DB37-743E-488F-B283-4B4522A18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26280" cy="2688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7BE63-3BA2-4A97-8872-F68262B36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4" r="52184" b="41308"/>
          <a:stretch/>
        </p:blipFill>
        <p:spPr>
          <a:xfrm>
            <a:off x="274320" y="548640"/>
            <a:ext cx="3510133" cy="99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7CB28-46DF-4E2B-BD31-5B8E419AB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560320"/>
            <a:ext cx="5486400" cy="4214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C0B31-CF09-4FB9-8CF0-3ECC105CABDE}"/>
              </a:ext>
            </a:extLst>
          </p:cNvPr>
          <p:cNvSpPr txBox="1"/>
          <p:nvPr/>
        </p:nvSpPr>
        <p:spPr>
          <a:xfrm>
            <a:off x="1188720" y="91440"/>
            <a:ext cx="132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LANDSAT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822FF-1C55-4485-BB52-0B9AB5DB243D}"/>
              </a:ext>
            </a:extLst>
          </p:cNvPr>
          <p:cNvSpPr txBox="1"/>
          <p:nvPr/>
        </p:nvSpPr>
        <p:spPr>
          <a:xfrm>
            <a:off x="7040880" y="274320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 reflectance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B07A7-BFDB-4A88-B5F9-C89CAE808EB0}"/>
              </a:ext>
            </a:extLst>
          </p:cNvPr>
          <p:cNvSpPr txBox="1"/>
          <p:nvPr/>
        </p:nvSpPr>
        <p:spPr>
          <a:xfrm>
            <a:off x="5852160" y="3429000"/>
            <a:ext cx="2494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Hudson Bay</a:t>
            </a:r>
          </a:p>
          <a:p>
            <a:endParaRPr lang="en-US" dirty="0"/>
          </a:p>
          <a:p>
            <a:r>
              <a:rPr lang="en-US" dirty="0"/>
              <a:t>(R,G,B) = </a:t>
            </a:r>
          </a:p>
          <a:p>
            <a:r>
              <a:rPr lang="en-US" dirty="0"/>
              <a:t>(Band 5, Band 6, Band 4)</a:t>
            </a:r>
          </a:p>
        </p:txBody>
      </p:sp>
    </p:spTree>
    <p:extLst>
      <p:ext uri="{BB962C8B-B14F-4D97-AF65-F5344CB8AC3E}">
        <p14:creationId xmlns:p14="http://schemas.microsoft.com/office/powerpoint/2010/main" val="368226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CD0D2-80D8-4458-9B38-4C3A8914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5" y="4023360"/>
            <a:ext cx="4439492" cy="1877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A8FA6-EE4F-4B5D-9B7A-5D5944CA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640079"/>
            <a:ext cx="4903438" cy="3091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109DF-2B46-4B0A-B9E5-80815D64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194560"/>
            <a:ext cx="3833812" cy="4261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6138B-02E7-418F-8B98-08763E10ECDE}"/>
              </a:ext>
            </a:extLst>
          </p:cNvPr>
          <p:cNvSpPr txBox="1"/>
          <p:nvPr/>
        </p:nvSpPr>
        <p:spPr>
          <a:xfrm>
            <a:off x="1121216" y="91440"/>
            <a:ext cx="7010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NDVI (Normalized Difference Vegetation Index)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96761-6278-49EB-BFF3-99512F1730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61200" r="23183" b="26480"/>
          <a:stretch/>
        </p:blipFill>
        <p:spPr>
          <a:xfrm rot="-60000">
            <a:off x="0" y="822958"/>
            <a:ext cx="3928154" cy="9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36A4660-7B9E-48F3-92F6-05A476A5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14" y="91440"/>
            <a:ext cx="7185372" cy="678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775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22139-07E6-46C6-893E-B9F7FA34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1" t="1762" r="161" b="15003"/>
          <a:stretch/>
        </p:blipFill>
        <p:spPr>
          <a:xfrm>
            <a:off x="1945094" y="1188720"/>
            <a:ext cx="5253812" cy="4232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A879D-238E-4FC1-8C4B-9633CCF5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23" r="70359"/>
          <a:stretch/>
        </p:blipFill>
        <p:spPr>
          <a:xfrm>
            <a:off x="2956116" y="5577840"/>
            <a:ext cx="3231768" cy="994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9E02B-0FC2-4804-A92E-12675F894142}"/>
              </a:ext>
            </a:extLst>
          </p:cNvPr>
          <p:cNvSpPr txBox="1"/>
          <p:nvPr/>
        </p:nvSpPr>
        <p:spPr>
          <a:xfrm>
            <a:off x="1287704" y="274320"/>
            <a:ext cx="6568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NDVI for a Region in Victoria, Australia</a:t>
            </a:r>
          </a:p>
        </p:txBody>
      </p:sp>
    </p:spTree>
    <p:extLst>
      <p:ext uri="{BB962C8B-B14F-4D97-AF65-F5344CB8AC3E}">
        <p14:creationId xmlns:p14="http://schemas.microsoft.com/office/powerpoint/2010/main" val="412366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7BFC-E229-4FC9-9603-EAB000BF9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5063" b="11920"/>
          <a:stretch/>
        </p:blipFill>
        <p:spPr>
          <a:xfrm>
            <a:off x="1327817" y="91440"/>
            <a:ext cx="6488366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6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67BFC-E229-4FC9-9603-EAB000BF9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0" r="5063" b="11920"/>
          <a:stretch/>
        </p:blipFill>
        <p:spPr>
          <a:xfrm>
            <a:off x="1327817" y="91440"/>
            <a:ext cx="6488366" cy="108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BB694-2C8E-4613-8241-9FAAB5C1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 r="7239" b="74080"/>
          <a:stretch/>
        </p:blipFill>
        <p:spPr>
          <a:xfrm>
            <a:off x="1402175" y="1280160"/>
            <a:ext cx="6339650" cy="19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On-screen Show (4:3)</PresentationFormat>
  <Paragraphs>48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2020-05-20T05:13:58Z</dcterms:modified>
</cp:coreProperties>
</file>